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ter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8902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20247"/>
            <a:ext cx="7556421" cy="4108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050"/>
              </a:lnSpc>
              <a:buNone/>
            </a:pPr>
            <a:r>
              <a:rPr lang="en-US" sz="6450" b="1" kern="0" spc="-129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Ad Click Prediction Task: Leveraging Machine Learning</a:t>
            </a:r>
            <a:endParaRPr lang="en-US" sz="6450" dirty="0"/>
          </a:p>
        </p:txBody>
      </p:sp>
      <p:sp>
        <p:nvSpPr>
          <p:cNvPr id="4" name="Text 1"/>
          <p:cNvSpPr/>
          <p:nvPr/>
        </p:nvSpPr>
        <p:spPr>
          <a:xfrm>
            <a:off x="6280190" y="546854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Predicting ad clicks is a crucial task in online advertising. Machine learning algorithms are used to analyze user behavior and predict if a user will click on an ad, optimizing ad delivery and maximizing ROI.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82930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6836926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93103" y="6727338"/>
            <a:ext cx="5511760" cy="126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200" dirty="0">
                <a:solidFill>
                  <a:srgbClr val="00B0F0"/>
                </a:solidFill>
              </a:rPr>
              <a:t>Ashutosh Choudhary – E23CSEU0877</a:t>
            </a:r>
          </a:p>
          <a:p>
            <a:pPr>
              <a:lnSpc>
                <a:spcPts val="3100"/>
              </a:lnSpc>
            </a:pPr>
            <a:r>
              <a:rPr lang="en-US" sz="2200" dirty="0">
                <a:solidFill>
                  <a:srgbClr val="00B0F0"/>
                </a:solidFill>
              </a:rPr>
              <a:t>Tushar harsh-  E23CSEU2464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6680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0682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Feature Engineering and User Profiling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27745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6074" y="2850952"/>
            <a:ext cx="145733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530906" y="2774513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Demographics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530906" y="3282672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Age, gender, location, and interests are valuable features for predicting ad clicks.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7745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42867" y="2850952"/>
            <a:ext cx="195382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5422583" y="2774513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Browsing History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5422583" y="3282672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Previous website visits, search queries, and purchase history provide insights into user preferences.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5791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1428" y="5655588"/>
            <a:ext cx="195024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1530906" y="5579150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Device Information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530906" y="6087308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type of device, operating system, and browser used can influence ad click probability.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4685467" y="55791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847868" y="5655588"/>
            <a:ext cx="185380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800" dirty="0"/>
          </a:p>
        </p:txBody>
      </p:sp>
      <p:sp>
        <p:nvSpPr>
          <p:cNvPr id="18" name="Text 15"/>
          <p:cNvSpPr/>
          <p:nvPr/>
        </p:nvSpPr>
        <p:spPr>
          <a:xfrm>
            <a:off x="5422583" y="5579150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Time and Context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5422583" y="6087308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 of day, day of week, and current location can impact user engagement with ads.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9769"/>
            <a:ext cx="130428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Modeling Approaches: Logistic Regression, Random Forests, Gradient Boosting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401526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Logistic Regression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61414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simple and interpretable model that estimates the probability of an ad click.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01526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Random Forests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5332928" y="461414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ensemble method that combines multiple decision trees to improve accuracy and handle complex relationships.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01526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Gradient Boosting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9872067" y="461414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powerful technique that sequentially builds weak learners to create a strong predictor.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8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3282" y="602456"/>
            <a:ext cx="7610237" cy="1437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50"/>
              </a:lnSpc>
              <a:buNone/>
            </a:pPr>
            <a:r>
              <a:rPr lang="en-US" sz="4500" b="1" kern="0" spc="-9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Deep Learning for Ad Click Prediction</a:t>
            </a:r>
            <a:endParaRPr lang="en-US" sz="4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282" y="2368868"/>
            <a:ext cx="1095494" cy="17528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77388" y="2587943"/>
            <a:ext cx="2875836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Embedding Layers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7677388" y="3078718"/>
            <a:ext cx="6186130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Represent features as dense vectors for effective learning by neural networks.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282" y="4121706"/>
            <a:ext cx="1095494" cy="17528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77388" y="4340781"/>
            <a:ext cx="2875836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Deep Neural Networks</a:t>
            </a:r>
            <a:endParaRPr lang="en-US" sz="2250" dirty="0"/>
          </a:p>
        </p:txBody>
      </p:sp>
      <p:sp>
        <p:nvSpPr>
          <p:cNvPr id="9" name="Text 4"/>
          <p:cNvSpPr/>
          <p:nvPr/>
        </p:nvSpPr>
        <p:spPr>
          <a:xfrm>
            <a:off x="7677388" y="4831556"/>
            <a:ext cx="6186130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 complex patterns and interactions from high-dimensional data to improve prediction accuracy.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3282" y="5874544"/>
            <a:ext cx="1095494" cy="17528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77388" y="6093619"/>
            <a:ext cx="2875836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Output Layer</a:t>
            </a:r>
            <a:endParaRPr lang="en-US" sz="2250" dirty="0"/>
          </a:p>
        </p:txBody>
      </p:sp>
      <p:sp>
        <p:nvSpPr>
          <p:cNvPr id="12" name="Text 6"/>
          <p:cNvSpPr/>
          <p:nvPr/>
        </p:nvSpPr>
        <p:spPr>
          <a:xfrm>
            <a:off x="7677388" y="6584394"/>
            <a:ext cx="6186130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Predicts the probability of an ad click based on the learned representations.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49129"/>
            <a:ext cx="7556421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Addressing Data Imbalance: Oversampling, Undersampling, SMOTE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3222069"/>
            <a:ext cx="3664863" cy="2428637"/>
          </a:xfrm>
          <a:prstGeom prst="roundRect">
            <a:avLst>
              <a:gd name="adj" fmla="val 392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45650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Oversampling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28224" y="3964662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Increases the number of minority class instances by duplicating or creating synthetic samples.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222069"/>
            <a:ext cx="3664863" cy="2428637"/>
          </a:xfrm>
          <a:prstGeom prst="roundRect">
            <a:avLst>
              <a:gd name="adj" fmla="val 392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45650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Undersampling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4919901" y="3964662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Reduces the number of majority class instances to balance the data distribution.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877520"/>
            <a:ext cx="7556421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611195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SMOTE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028224" y="662011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Generates synthetic minority class samples by interpolating between existing minority class instances.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016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8424" y="3680936"/>
            <a:ext cx="12270581" cy="682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300" b="1" kern="0" spc="-86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Protecting User Privacy and Ethical Considerations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28424" y="4676061"/>
            <a:ext cx="13173551" cy="2474119"/>
          </a:xfrm>
          <a:prstGeom prst="roundRect">
            <a:avLst>
              <a:gd name="adj" fmla="val 353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36044" y="4683681"/>
            <a:ext cx="13158311" cy="93059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44166" y="4816078"/>
            <a:ext cx="6159103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Anonymization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27131" y="4816078"/>
            <a:ext cx="6159103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Protecting sensitive user information by removing identifiable details.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36044" y="5614273"/>
            <a:ext cx="13158311" cy="93059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944166" y="5746671"/>
            <a:ext cx="6159103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Differential Privacy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527131" y="5746671"/>
            <a:ext cx="6159103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Adding noise to data to protect individual records while preserving statistical properties.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36044" y="6544866"/>
            <a:ext cx="13158311" cy="59769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944166" y="6677263"/>
            <a:ext cx="6159103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Transparency and User Consent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527131" y="6677263"/>
            <a:ext cx="6159103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Communicating clearly how user data is collected and used.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7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2376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Feature Importance and Interpretability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1118711" y="2452449"/>
            <a:ext cx="30480" cy="5153501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2947511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27076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61085" y="2784038"/>
            <a:ext cx="145733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2381488" y="267926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Feature Selection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2381488" y="3187422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the most relevant features for predicting ad clicks.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4499015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425910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36201" y="4335542"/>
            <a:ext cx="195382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3" name="Text 10"/>
          <p:cNvSpPr/>
          <p:nvPr/>
        </p:nvSpPr>
        <p:spPr>
          <a:xfrm>
            <a:off x="2381488" y="423076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Feature Engineering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2381488" y="4738926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 raw features into more informative representations for the model.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6413421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16" name="Shape 13"/>
          <p:cNvSpPr/>
          <p:nvPr/>
        </p:nvSpPr>
        <p:spPr>
          <a:xfrm>
            <a:off x="878800" y="617351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6439" y="6249948"/>
            <a:ext cx="195024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8" name="Text 15"/>
          <p:cNvSpPr/>
          <p:nvPr/>
        </p:nvSpPr>
        <p:spPr>
          <a:xfrm>
            <a:off x="2381488" y="614517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Interpretation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2381488" y="665333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 which features contribute most to the prediction and why.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1272" y="757595"/>
            <a:ext cx="7841456" cy="1221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b="1" kern="0" spc="-7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Handling Concept Drift and Adapting to User Behavior Changes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72" y="2257782"/>
            <a:ext cx="465177" cy="46517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1272" y="2909054"/>
            <a:ext cx="244256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kern="0" spc="-38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Incremental Learning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651272" y="3326011"/>
            <a:ext cx="784145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Continuously update the model with new data to adapt to changing patterns.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272" y="4181951"/>
            <a:ext cx="465177" cy="46517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51272" y="4833223"/>
            <a:ext cx="244256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kern="0" spc="-38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Ensemble Methods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651272" y="5250180"/>
            <a:ext cx="784145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 multiple models to improve robustness and handle concept drift.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272" y="6106120"/>
            <a:ext cx="465177" cy="46517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51272" y="6757392"/>
            <a:ext cx="2905244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kern="0" spc="-38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Monitoring and Evaluation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651272" y="7174349"/>
            <a:ext cx="784145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model performance over time and retrain as needed to maintain accuracy.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6642" y="594479"/>
            <a:ext cx="13117116" cy="1418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89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Deploying and Monitoring the Ad Click Prediction System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42" y="2445544"/>
            <a:ext cx="6396395" cy="39532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6642" y="6668929"/>
            <a:ext cx="2837736" cy="354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Cloud Deployment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6642" y="7153156"/>
            <a:ext cx="6396395" cy="691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Leverage cloud infrastructure for scalability and ease of deployment.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244" y="2445544"/>
            <a:ext cx="6396514" cy="39532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77244" y="6668929"/>
            <a:ext cx="3115032" cy="354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Performance Monitoring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77244" y="7153156"/>
            <a:ext cx="6396514" cy="691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key metrics like click-through rate, conversion rate, and model accuracy.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492</Words>
  <Application>Microsoft Office PowerPoint</Application>
  <PresentationFormat>Custom</PresentationFormat>
  <Paragraphs>76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Inter</vt:lpstr>
      <vt:lpstr>Petrona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Ansh  Panwar</cp:lastModifiedBy>
  <cp:revision>4</cp:revision>
  <dcterms:created xsi:type="dcterms:W3CDTF">2024-11-16T22:24:39Z</dcterms:created>
  <dcterms:modified xsi:type="dcterms:W3CDTF">2024-11-18T10:33:30Z</dcterms:modified>
</cp:coreProperties>
</file>